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notesMasterIdLst>
    <p:notesMasterId r:id="rId10"/>
  </p:notesMasterIdLst>
  <p:handoutMasterIdLst>
    <p:handoutMasterId r:id="rId11"/>
  </p:handoutMasterIdLst>
  <p:sldIdLst>
    <p:sldId id="281" r:id="rId5"/>
    <p:sldId id="259" r:id="rId6"/>
    <p:sldId id="272" r:id="rId7"/>
    <p:sldId id="288" r:id="rId8"/>
    <p:sldId id="28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8E0B2A-62A4-421E-AF03-A0E806435E7E}" v="7" dt="2025-02-01T05:14:07.053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725" autoAdjust="0"/>
  </p:normalViewPr>
  <p:slideViewPr>
    <p:cSldViewPr showGuides="1">
      <p:cViewPr varScale="1">
        <p:scale>
          <a:sx n="88" d="100"/>
          <a:sy n="88" d="100"/>
        </p:scale>
        <p:origin x="255" y="57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2/1/2025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69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44AB447-BDFD-4FA4-9A82-52202FFDC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56412" y="0"/>
            <a:ext cx="5294313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ADFEC34-EAD1-470C-B1D7-476DAA0BD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2" y="0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142A7-701F-6940-8E95-0D4830D76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483" y="521171"/>
            <a:ext cx="6201033" cy="5815657"/>
          </a:xfrm>
          <a:prstGeom prst="rect">
            <a:avLst/>
          </a:prstGeom>
        </p:spPr>
      </p:pic>
      <p:sp>
        <p:nvSpPr>
          <p:cNvPr id="6" name="Text Placeholder Subtitle 1">
            <a:extLst>
              <a:ext uri="{FF2B5EF4-FFF2-40B4-BE49-F238E27FC236}">
                <a16:creationId xmlns:a16="http://schemas.microsoft.com/office/drawing/2014/main" id="{5A1F9EF5-B88C-405C-9168-EDE6A70749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4813" y="1752600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Subtitle 2">
            <a:extLst>
              <a:ext uri="{FF2B5EF4-FFF2-40B4-BE49-F238E27FC236}">
                <a16:creationId xmlns:a16="http://schemas.microsoft.com/office/drawing/2014/main" id="{D2282B87-09AC-4246-8C13-92CF93907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4813" y="4844142"/>
            <a:ext cx="3757612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A909A-2E72-4DBE-BD02-0B20CFB25B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4811" y="2361521"/>
            <a:ext cx="3757613" cy="2481941"/>
          </a:xfrm>
        </p:spPr>
        <p:txBody>
          <a:bodyPr vert="horz" lIns="121899" tIns="60949" rIns="121899" bIns="60949" rtlCol="0" anchor="ctr">
            <a:normAutofit/>
          </a:bodyPr>
          <a:lstStyle>
            <a:lvl1pPr algn="ctr">
              <a:defRPr lang="en-US" sz="7200" b="1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Tx/>
            </a:pPr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3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ircle Layou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7AEBCE5-C441-4E28-A2A0-86898FA8A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27" t="27893"/>
          <a:stretch/>
        </p:blipFill>
        <p:spPr>
          <a:xfrm>
            <a:off x="0" y="0"/>
            <a:ext cx="4875212" cy="376906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0C5185-5797-47C6-A658-12B8040B7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4412" y="1828800"/>
            <a:ext cx="5410200" cy="4343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FE576-B3E5-461C-84D8-BF879AF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199" cy="2133598"/>
          </a:xfrm>
        </p:spPr>
        <p:txBody>
          <a:bodyPr vert="horz" lIns="121899" tIns="60949" rIns="121899" bIns="60949" rtlCol="0" anchor="t">
            <a:normAutofit/>
          </a:bodyPr>
          <a:lstStyle>
            <a:lvl1pPr>
              <a:defRPr lang="en-US" sz="4000" b="1">
                <a:solidFill>
                  <a:schemeClr val="tx2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ircle Layout_alterna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82605" y="99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12EB5EE-DDAA-D449-95BC-BCAFCC6E6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2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Circle Layout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357EB46-0628-42CB-95AC-AF38CFD6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01"/>
          <a:stretch/>
        </p:blipFill>
        <p:spPr>
          <a:xfrm>
            <a:off x="6894512" y="0"/>
            <a:ext cx="5294313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506675-2304-3948-8A18-BB70E847D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750" t="25323" r="-17290" b="14356"/>
          <a:stretch/>
        </p:blipFill>
        <p:spPr>
          <a:xfrm>
            <a:off x="0" y="0"/>
            <a:ext cx="12014201" cy="6897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685800"/>
            <a:ext cx="5562600" cy="114300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1828800"/>
            <a:ext cx="5562600" cy="4470400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 marL="731392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2pPr>
            <a:lvl3pPr marL="1158037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3pPr>
            <a:lvl4pPr marL="1584683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4pPr>
            <a:lvl5pPr marL="2011328" indent="-304747">
              <a:buClr>
                <a:schemeClr val="bg1"/>
              </a:buClr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4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layout">
    <p:bg>
      <p:bgPr>
        <a:blipFill dpi="0" rotWithShape="1">
          <a:blip r:embed="rId2">
            <a:alphaModFix amt="30000"/>
            <a:lum/>
          </a:blip>
          <a:srcRect/>
          <a:tile tx="203200" ty="2032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1" y="685800"/>
            <a:ext cx="8763002" cy="990600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88A6A42-7A89-44E1-BBDF-14C2FD224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12" y="1309974"/>
            <a:ext cx="1830164" cy="4648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1512DC-20C8-4928-B94E-9F191902C57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41611" y="1828800"/>
            <a:ext cx="8763002" cy="4470400"/>
          </a:xfrm>
        </p:spPr>
        <p:txBody>
          <a:bodyPr>
            <a:normAutofit/>
          </a:bodyPr>
          <a:lstStyle>
            <a:lvl1pPr>
              <a:defRPr sz="2000"/>
            </a:lvl1pPr>
            <a:lvl2pPr marL="731392" indent="-304747">
              <a:buFont typeface="Courier New" panose="02070309020205020404" pitchFamily="49" charset="0"/>
              <a:buChar char="o"/>
              <a:defRPr sz="2000"/>
            </a:lvl2pPr>
            <a:lvl3pPr marL="1158037" indent="-304747">
              <a:buFont typeface="Courier New" panose="02070309020205020404" pitchFamily="49" charset="0"/>
              <a:buChar char="o"/>
              <a:defRPr sz="2000"/>
            </a:lvl3pPr>
            <a:lvl4pPr marL="1584683" indent="-304747">
              <a:buFont typeface="Courier New" panose="02070309020205020404" pitchFamily="49" charset="0"/>
              <a:buChar char="o"/>
              <a:defRPr sz="2000"/>
            </a:lvl4pPr>
            <a:lvl5pPr marL="2011328" indent="-304747">
              <a:buFont typeface="Courier New" panose="02070309020205020404" pitchFamily="49" charset="0"/>
              <a:buChar char="o"/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1" r:id="rId2"/>
    <p:sldLayoutId id="2147483702" r:id="rId3"/>
    <p:sldLayoutId id="2147483699" r:id="rId4"/>
    <p:sldLayoutId id="2147483700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jpg"/><Relationship Id="rId5" Type="http://schemas.openxmlformats.org/officeDocument/2006/relationships/hyperlink" Target="https://www.freepngimg.com/png/78155-icons-light-idea-computer-lighting-incandescent-bulb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jpg"/><Relationship Id="rId5" Type="http://schemas.openxmlformats.org/officeDocument/2006/relationships/hyperlink" Target="https://freepngimg.com/png/65023-thought-thinking-emoji-free-hq-image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14.jpg"/><Relationship Id="rId4" Type="http://schemas.openxmlformats.org/officeDocument/2006/relationships/hyperlink" Target="https://clipartspub.com/explore/little-boy-clipart-think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xad.com/6-alternative-ways-to-say-thank-you-in-advanc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4213950" y="476672"/>
            <a:ext cx="3757612" cy="208823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3</a:t>
            </a:r>
          </a:p>
          <a:p>
            <a:pPr>
              <a:lnSpc>
                <a:spcPct val="100000"/>
              </a:lnSpc>
            </a:pPr>
            <a:r>
              <a:rPr lang="en-US" sz="54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CURIOUS</a:t>
            </a:r>
          </a:p>
          <a:p>
            <a:pPr algn="ctr">
              <a:lnSpc>
                <a:spcPct val="100000"/>
              </a:lnSpc>
            </a:pP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DEB8F-68B5-45C7-B2E2-C7CEA0B5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QUESTIONS</a:t>
            </a:r>
            <a:br>
              <a:rPr lang="en-US" sz="4500" dirty="0"/>
            </a:br>
            <a:r>
              <a:rPr lang="en-US" sz="6600" dirty="0"/>
              <a:t>&amp;</a:t>
            </a:r>
            <a:br>
              <a:rPr lang="en-US" dirty="0"/>
            </a:br>
            <a:r>
              <a:rPr lang="en-US" sz="4100" dirty="0"/>
              <a:t>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E407-D5EB-4497-8CCA-679DF12520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4212" y="4797152"/>
            <a:ext cx="3757612" cy="609600"/>
          </a:xfrm>
        </p:spPr>
        <p:txBody>
          <a:bodyPr/>
          <a:lstStyle/>
          <a:p>
            <a:r>
              <a:rPr lang="en-US" sz="2000" dirty="0">
                <a:solidFill>
                  <a:schemeClr val="accent1"/>
                </a:solidFill>
                <a:latin typeface="Algerian" panose="04020705040A02060702" pitchFamily="82" charset="0"/>
              </a:rPr>
              <a:t>FOR CURIOUS MINDS</a:t>
            </a:r>
            <a:r>
              <a:rPr lang="en-US" sz="2000" dirty="0">
                <a:solidFill>
                  <a:schemeClr val="accent1"/>
                </a:solidFill>
                <a:latin typeface="Bernard MT Condensed" panose="02050806060905020404" pitchFamily="18" charset="0"/>
              </a:rPr>
              <a:t> 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E5F81-4C66-5BCE-B6E0-93E6A5E7F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8348" y="5157192"/>
            <a:ext cx="1152128" cy="1152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1CF80-2E00-ED01-D0CA-0B0131513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865" y="-4869"/>
            <a:ext cx="2481942" cy="772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481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1196752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Why Do Our Parents teach us not to point </a:t>
            </a:r>
            <a:r>
              <a:rPr lang="en-US" sz="3600" b="1" dirty="0">
                <a:solidFill>
                  <a:schemeClr val="accent1"/>
                </a:solidFill>
              </a:rPr>
              <a:t>at others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99" y="2204864"/>
            <a:ext cx="5562600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FF9933"/>
                </a:solidFill>
                <a:ea typeface="+mn-lt"/>
                <a:cs typeface="+mn-lt"/>
              </a:rPr>
              <a:t>In many cultures around the world, pointing at other people is considered rude because it means that you’re blaming someone by </a:t>
            </a:r>
            <a:r>
              <a:rPr lang="en-US" sz="2200" b="1" dirty="0">
                <a:solidFill>
                  <a:srgbClr val="FF9933"/>
                </a:solidFill>
                <a:ea typeface="+mn-lt"/>
                <a:cs typeface="+mn-lt"/>
              </a:rPr>
              <a:t>“POINTING THE FINGER AT THEM”.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9933"/>
                </a:solidFill>
                <a:ea typeface="+mn-lt"/>
                <a:cs typeface="+mn-lt"/>
              </a:rPr>
              <a:t>Also, when you point at someone, you are forcing everyone to look at them weather the person wants attention or not.</a:t>
            </a:r>
            <a:endParaRPr lang="en-US" sz="2200" dirty="0">
              <a:solidFill>
                <a:srgbClr val="FF9933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A496-54CB-5F61-1CAD-2B3F8BFC4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303805">
            <a:off x="6745251" y="2999718"/>
            <a:ext cx="1772816" cy="1772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D97805-D0F7-0417-4C56-8EAE2AE3C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481942" cy="772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8E1B2A2-AB8D-A749-83BF-90273FBD4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1052736"/>
            <a:ext cx="5562600" cy="114300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Why Do Onions Make Us Cry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2348249"/>
            <a:ext cx="5562600" cy="4470400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000" dirty="0"/>
              <a:t> 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rgbClr val="FFFF00"/>
                </a:solidFill>
              </a:rPr>
              <a:t>As soon as you slice into a fresh, pungent onion, it releases a gas called</a:t>
            </a:r>
            <a:r>
              <a:rPr lang="en-US" sz="2400" b="1" dirty="0">
                <a:solidFill>
                  <a:srgbClr val="FFFF00"/>
                </a:solidFill>
              </a:rPr>
              <a:t>                    PROPANETHIAL S-OXIDE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rgbClr val="FFFF00"/>
                </a:solidFill>
              </a:rPr>
              <a:t>Certain </a:t>
            </a:r>
            <a:r>
              <a:rPr lang="en-US" sz="2400" dirty="0" err="1">
                <a:solidFill>
                  <a:srgbClr val="FFFF00"/>
                </a:solidFill>
              </a:rPr>
              <a:t>ennzymes</a:t>
            </a:r>
            <a:r>
              <a:rPr lang="en-US" sz="2400" dirty="0">
                <a:solidFill>
                  <a:srgbClr val="FFFF00"/>
                </a:solidFill>
              </a:rPr>
              <a:t> inside the onion when mixed with this create a </a:t>
            </a:r>
            <a:r>
              <a:rPr lang="en-US" sz="2400" b="1" dirty="0">
                <a:solidFill>
                  <a:srgbClr val="FFFF00"/>
                </a:solidFill>
              </a:rPr>
              <a:t>SULPHOROUS GAS</a:t>
            </a:r>
            <a:r>
              <a:rPr lang="en-US" sz="2400" dirty="0">
                <a:solidFill>
                  <a:srgbClr val="FFFF00"/>
                </a:solidFill>
              </a:rPr>
              <a:t>. These gases then mix with the </a:t>
            </a:r>
            <a:r>
              <a:rPr lang="en-US" sz="2400" dirty="0" err="1">
                <a:solidFill>
                  <a:srgbClr val="FFFF00"/>
                </a:solidFill>
              </a:rPr>
              <a:t>mostiure</a:t>
            </a:r>
            <a:r>
              <a:rPr lang="en-US" sz="2400" dirty="0">
                <a:solidFill>
                  <a:srgbClr val="FFFF00"/>
                </a:solidFill>
              </a:rPr>
              <a:t> inside your eyes to create an acid which irritates them.</a:t>
            </a:r>
          </a:p>
          <a:p>
            <a:pPr marL="304165" indent="-304165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5223-A425-E7D5-DEBE-4B895B2D9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42284" y="332656"/>
            <a:ext cx="4622304" cy="577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B03155-5C75-C66E-68D8-F7965920C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09"/>
            <a:ext cx="2481942" cy="772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267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99D361-319F-4BC4-81C4-F32BBF7A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32" y="1052736"/>
            <a:ext cx="3886199" cy="2133598"/>
          </a:xfrm>
        </p:spPr>
        <p:txBody>
          <a:bodyPr>
            <a:noAutofit/>
          </a:bodyPr>
          <a:lstStyle/>
          <a:p>
            <a:r>
              <a:rPr lang="en-US" sz="3200" dirty="0"/>
              <a:t>Do  Left-Handed people  think differently  than right-handed people  ?</a:t>
            </a:r>
          </a:p>
        </p:txBody>
      </p:sp>
      <p:pic>
        <p:nvPicPr>
          <p:cNvPr id="4" name="Graphic 3" descr="sketch of an open book, light bulb, and the word, &quot;idea&quot;">
            <a:extLst>
              <a:ext uri="{FF2B5EF4-FFF2-40B4-BE49-F238E27FC236}">
                <a16:creationId xmlns:a16="http://schemas.microsoft.com/office/drawing/2014/main" id="{2EFEDB6D-C50E-3C40-A621-346302CA8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4012" y="4365104"/>
            <a:ext cx="2327332" cy="1873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F25D8-462F-8B4A-8D99-662B5C3FF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800" dirty="0"/>
              <a:t>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Although a large number of influential artists and musicians are have been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LEFT-HANDED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. This idea of creativity being controlled by the right hemisphere is not really true.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So, both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LEFT-HANDED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people and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RIGHT-HANDED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people think the same.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C1ECB6-741E-FF2F-799C-2F1C64DDA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09"/>
            <a:ext cx="2481942" cy="772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7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0FC520-9691-782B-1A0F-24AA69760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804" y="1196752"/>
            <a:ext cx="7583708" cy="504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079FB4-8D8D-6F41-20BD-1BA4AD394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09"/>
            <a:ext cx="2481942" cy="7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9|0.8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.2"/>
</p:tagLst>
</file>

<file path=ppt/theme/theme1.xml><?xml version="1.0" encoding="utf-8"?>
<a:theme xmlns:a="http://schemas.openxmlformats.org/drawingml/2006/main" name="Class open house presentation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2">
      <a:majorFont>
        <a:latin typeface="Sagona Book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penHousePresentation_Secondary_LH_v3" id="{A38E0FFE-ECDB-44BE-8577-D6512191ACD4}" vid="{4FA1BF9C-2DCC-46C6-8391-41CEACF18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9DED2-7065-407C-BB58-BE430B9CE5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821F24C-180F-49A0-B2F6-EF47009CB8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D028AE-289C-417E-80B6-3EEF5A68A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Back to school night presentation</Template>
  <TotalTime>91</TotalTime>
  <Words>188</Words>
  <Application>Microsoft Office PowerPoint</Application>
  <PresentationFormat>Custom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Algerian</vt:lpstr>
      <vt:lpstr>Arial</vt:lpstr>
      <vt:lpstr>Bernard MT Condensed</vt:lpstr>
      <vt:lpstr>Century Gothic</vt:lpstr>
      <vt:lpstr>Courier New</vt:lpstr>
      <vt:lpstr>Quire Sans</vt:lpstr>
      <vt:lpstr>Sagona Book</vt:lpstr>
      <vt:lpstr>Class open house presentation</vt:lpstr>
      <vt:lpstr>QUESTIONS &amp; ANSWERS</vt:lpstr>
      <vt:lpstr>Why Do Our Parents teach us not to point at others ?</vt:lpstr>
      <vt:lpstr>Why Do Onions Make Us Cry ?</vt:lpstr>
      <vt:lpstr>Do  Left-Handed people  think differently  than right-handed people  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&amp; ANSWERS</dc:title>
  <dc:creator>AIKLAVYA SINHA</dc:creator>
  <cp:lastModifiedBy>AIKLAVYA SINHA</cp:lastModifiedBy>
  <cp:revision>2</cp:revision>
  <dcterms:created xsi:type="dcterms:W3CDTF">2023-04-23T14:40:04Z</dcterms:created>
  <dcterms:modified xsi:type="dcterms:W3CDTF">2025-02-01T05:14:51Z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